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58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894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5C73A-BE89-4E4F-8BF3-09006A4E6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0C1C56-0A1A-4432-ADC5-0644051E9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B6891-1CFB-49D8-970A-8C2ABE89A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33EA-32CD-4C0F-A7D9-4942065ED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578E5-110D-4BFE-9D18-8829EE293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58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894D5-F70D-445B-B8DF-FB2B27DD5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F5456-491F-440D-919F-78FC2E613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66712-06A9-48E9-AA2C-5F9DCC7E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A40F2-6F2D-461A-A383-2261CD876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60A2A-6B28-450F-B8FF-A35067653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0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F3905-6124-4B15-81D6-EA2718F4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D8CEED-0FBF-46C8-89C3-711D1C475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92CCE-5E73-480D-A3B6-440D6CA96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D54CA-AABA-4741-A8DB-53D859DA3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EED99-593A-48B7-8350-047DE91E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608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7A544-C49B-4A37-AD39-F5C0D14FF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FB35C-47FB-4F62-8B89-477343046C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2C731E-62B0-4DC1-9233-FDE14CF04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C2247-7291-4D83-88E7-C77677FB0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51F9C-3E59-44BB-A89A-450340480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59198-E662-4EB6-B2F5-D8B1FE5A9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576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7661E-DA2B-4C07-BE7E-484B9F299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0338D-705A-4F32-9B54-5D2FD3CA3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E1B4FB-EC9C-4BEB-A3EA-597914F07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A797DB-B4C1-4936-B0EB-69B6E75901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B0BBEC-FA58-42ED-A40C-B7373641F9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524D7F-E368-4743-A8B7-31C9040DA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0CC929-4C9C-4540-AFD8-F2324CB70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06095B-A3E5-42AF-B4B1-575492C3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49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4FC1C-ECB1-46D1-9DBD-D0D40B7F2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2DCEA0-316D-4F9E-81AE-4E1422A8F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10C553-CD63-48F2-8924-1F78545E9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F3A50-BF43-493A-BB97-80D11D157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9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137BC4-E4C5-4EA0-9A34-0F18CA402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FF3BC4-870D-40C6-A993-699B16C0A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9C921-DB62-4460-A3F8-5E491A3D6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10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9BA53-A91A-4E31-AA7C-672D3F9EB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DE56B-1F9D-47F9-8716-06E64E513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7FCD4-FDA7-4C52-83FE-CB428FF88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0D2C2-1D58-403E-97D5-41AC50CCD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8DFDAA-980F-4135-B12E-2FCA8699C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C151B7-D6E7-4AE6-8410-D19CB9755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12B78-2FCF-43EC-86B4-8A20CA14E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826883-9B00-4AAE-8A72-A2337A3B9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FB492-367F-41BE-AEDA-F52B27EA7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BE12F-B788-476B-A0B7-9F6A63D26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D1E2AB-3A81-4166-9349-CBFA61D4E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21511-4F10-4EF7-8CB0-9BD4C1D70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123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E4A6E-6CEE-4263-B374-60A9E9B16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9DC2E-0508-46DB-A229-AE0686EBF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933F2-DA36-47F2-84CC-0B0BCD22B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1E5DE-2CC6-4640-B440-C0F47C4B7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036EF-295C-486A-AB73-9F7E5E26A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9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3DE0B4-77E4-4BAC-8D5F-69735F250B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EA6A6-547F-4466-BA8F-E7EAFD3CB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6DCDB-390D-403F-9DB4-2C7919A50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32F50-76F0-4D96-9BC1-DBF55073E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7B62A-4E36-41E9-802A-03AEC1F1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45A4AF-9DEE-4898-B775-618071551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2E2BF-47D7-48C9-BA13-09B538118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8D084-C1E8-4950-9E9D-529B6DAD1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2D323-9FBA-4A6D-BE1E-54A7E77EE71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F00BD-3F21-4524-81E3-346963170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2551F-6C72-4F19-8D92-0685929D6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E25CB-6946-4E93-AE14-C818D0FA6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69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liffsnotes.com/study-guides/sociology/contemporary-mass-media/the-role-and-influence-of-mass-media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66EC20-85C4-4553-85E4-E51D2879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9556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MEDIA</a:t>
            </a:r>
          </a:p>
        </p:txBody>
      </p:sp>
    </p:spTree>
    <p:extLst>
      <p:ext uri="{BB962C8B-B14F-4D97-AF65-F5344CB8AC3E}">
        <p14:creationId xmlns:p14="http://schemas.microsoft.com/office/powerpoint/2010/main" val="1142337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y Study a Graduate Course in Mass Communication - Seam">
            <a:extLst>
              <a:ext uri="{FF2B5EF4-FFF2-40B4-BE49-F238E27FC236}">
                <a16:creationId xmlns:a16="http://schemas.microsoft.com/office/drawing/2014/main" id="{B6F1524F-0C99-4636-8E93-23F28E5E4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11" y="898358"/>
            <a:ext cx="7347284" cy="465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743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15F8F-8BAE-4651-8838-6B436F54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</a:rPr>
              <a:t>MASS MEDIA</a:t>
            </a:r>
            <a:br>
              <a:rPr lang="en-US" sz="3200" b="1" dirty="0">
                <a:latin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F70D7-EE6A-4A6D-A46A-4B4AD8606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media are an array of technologies for transfer of information to a large number of audience.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is, therefore, a form of communication for a large group of individuals which is also known as mass communication.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communication is like any form of communication although with few variations and additions.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sender, according to </a:t>
            </a:r>
            <a:r>
              <a:rPr lang="en-US" sz="36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McQuail</a:t>
            </a:r>
            <a:r>
              <a:rPr lang="en-US" sz="3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36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Windahl</a:t>
            </a:r>
            <a:r>
              <a:rPr lang="en-US" sz="3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(2015)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an organized group and often a member of an institution. </a:t>
            </a:r>
          </a:p>
        </p:txBody>
      </p:sp>
    </p:spTree>
    <p:extLst>
      <p:ext uri="{BB962C8B-B14F-4D97-AF65-F5344CB8AC3E}">
        <p14:creationId xmlns:p14="http://schemas.microsoft.com/office/powerpoint/2010/main" val="205410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78F22-106E-4924-A1DA-BB454954A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CFBCF-8084-4CF9-A0AA-FF31AC676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receiver, the previous authors note, is an individual, however, the sender regards it as a group.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channel, reinstated, are large technologically based devices and systems. Among them includes, televisions, radios, internet, magazines, newspapers, advertising, and movies.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mass media, the information can either be in spoke, broadcast, or written form.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Houghton Mifflin Harcourt (2020), mass media has become a substantial force in the modern culture, especially in the US.</a:t>
            </a:r>
          </a:p>
        </p:txBody>
      </p:sp>
    </p:spTree>
    <p:extLst>
      <p:ext uri="{BB962C8B-B14F-4D97-AF65-F5344CB8AC3E}">
        <p14:creationId xmlns:p14="http://schemas.microsoft.com/office/powerpoint/2010/main" val="1519694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F0770-6F4A-43DC-8B49-4692104C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AA4AF-AA46-4562-9AA1-7F7B11F51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Constantly, individuals and communities receive from a multitude of media sources messages promoting not only products and services , but also attitudes, and moods.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Recently, mass media has gained widespread use all over the world with TV and internet the most dominant. Other channels also play a significant role in the society, however.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Nonetheless, mass media has had several effects to the society as a whole.</a:t>
            </a:r>
          </a:p>
        </p:txBody>
      </p:sp>
    </p:spTree>
    <p:extLst>
      <p:ext uri="{BB962C8B-B14F-4D97-AF65-F5344CB8AC3E}">
        <p14:creationId xmlns:p14="http://schemas.microsoft.com/office/powerpoint/2010/main" val="1911291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CFC84-051F-4505-9425-6F06636F8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69CB5-10DD-4A62-809F-88FA34F6B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Whereas opinions might vary over influence of mass media, mass media has manifested several cultural, psychological, and social effects to both individuals and the entire society.</a:t>
            </a:r>
          </a:p>
        </p:txBody>
      </p:sp>
    </p:spTree>
    <p:extLst>
      <p:ext uri="{BB962C8B-B14F-4D97-AF65-F5344CB8AC3E}">
        <p14:creationId xmlns:p14="http://schemas.microsoft.com/office/powerpoint/2010/main" val="3404175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92331-0A82-4BCE-BBE2-50BB05B90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Significance of Mass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D7852-7E90-46D7-A1FE-3DF6EBAAA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has prominently become part of our everyday life and arguably shaped the community.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95% of households in Canada and the US have televisions (Schneider et al., 2012). Besides, adolescents are showing an increasing trend in the use of media.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Arguably, its increasing usage is associated to its easy accessibility.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2015, a Pew Research Center found that 54% of individuals in the emerging and developing countries use internet (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Poushter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2016).</a:t>
            </a:r>
          </a:p>
        </p:txBody>
      </p:sp>
    </p:spTree>
    <p:extLst>
      <p:ext uri="{BB962C8B-B14F-4D97-AF65-F5344CB8AC3E}">
        <p14:creationId xmlns:p14="http://schemas.microsoft.com/office/powerpoint/2010/main" val="632877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64530-C940-4981-85BB-8EA9E211B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7F03F-2EBE-4BE4-9D10-D26AB674C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hand, 87% reported to be using the internet across 11 advanced economies.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Smartphones, for instance, has made internet available at ones finger tips.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Sociologist have argued that he usage of media, however, have both positive and adverse effects.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argued different theories and competing ideas to explain how the effects come to play.</a:t>
            </a:r>
          </a:p>
        </p:txBody>
      </p:sp>
    </p:spTree>
    <p:extLst>
      <p:ext uri="{BB962C8B-B14F-4D97-AF65-F5344CB8AC3E}">
        <p14:creationId xmlns:p14="http://schemas.microsoft.com/office/powerpoint/2010/main" val="3137247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10A84-55DD-4FF4-B391-303375D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Contemporary Sociological Perspective</a:t>
            </a:r>
            <a:br>
              <a:rPr lang="en-US" dirty="0"/>
            </a:b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Limited-effects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B56D8-1A79-4890-8F15-1DF71D65C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limited-effects theory sociological perspective argue that media exerts insignificant influence since people choose what to read or watch.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argues that people rely on their prior knowledge, own reasoning, and personal experience and are not swayed by media.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sociologist, however, criticize this theory that it came into existence when media was less dominant (1940s and 1950s).</a:t>
            </a:r>
          </a:p>
        </p:txBody>
      </p:sp>
    </p:spTree>
    <p:extLst>
      <p:ext uri="{BB962C8B-B14F-4D97-AF65-F5344CB8AC3E}">
        <p14:creationId xmlns:p14="http://schemas.microsoft.com/office/powerpoint/2010/main" val="764852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67B14-A72D-4A71-A01D-B54FF2893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Dominant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17179-1BC3-4C20-A5CB-36D32B9AF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sociological perspective argue that media presents the views of minority elite.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elites include the individuals owning and controlling media corporations.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 few individuals, therefore, have the capacity to manipulate the information reaching the receiver.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Critics, however, argue that large corporate offices cannot control information reaching the sender; quality of news instead depends on good journalists.</a:t>
            </a:r>
          </a:p>
        </p:txBody>
      </p:sp>
    </p:spTree>
    <p:extLst>
      <p:ext uri="{BB962C8B-B14F-4D97-AF65-F5344CB8AC3E}">
        <p14:creationId xmlns:p14="http://schemas.microsoft.com/office/powerpoint/2010/main" val="2192319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9C946-F00D-4E34-84EA-29CFCF297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Culturalist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77178-AC60-403D-81D1-23370270A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perspective that came into existence between 1980s and 1990s combine the above two theories.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claims individuals create their own meanings out of the images and messages they get from media.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theory, the audience plays an active role.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as much as a few elite may substantially control what information to pass, the theory claims that personal perspective plays a vital role in interpreting the messages passed.</a:t>
            </a:r>
          </a:p>
        </p:txBody>
      </p:sp>
    </p:spTree>
    <p:extLst>
      <p:ext uri="{BB962C8B-B14F-4D97-AF65-F5344CB8AC3E}">
        <p14:creationId xmlns:p14="http://schemas.microsoft.com/office/powerpoint/2010/main" val="4078047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6B708-A267-409A-B635-5ED0F9EBA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6CC6F-69EA-4A60-952C-E99CC7985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media, technologies used as communication channels to large groups of people,  are gaining widespread use.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sociological perspective exists as illustrated above.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consumers, essentially, determines how the mass media influences them by choosing what to hear or read and consequently how to interpret them.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Nonetheless, sociologist should explore further media institutions on their control of information, and the influence of the recently emerging online media.</a:t>
            </a:r>
          </a:p>
        </p:txBody>
      </p:sp>
    </p:spTree>
    <p:extLst>
      <p:ext uri="{BB962C8B-B14F-4D97-AF65-F5344CB8AC3E}">
        <p14:creationId xmlns:p14="http://schemas.microsoft.com/office/powerpoint/2010/main" val="1716567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42903-F377-417B-BFBA-25A34EF30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483B9-E32A-4839-A419-1C0CC8F63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Applied Social Psychology. (2014). Effects of Mass Media | Applied Social Psychology (ASP). Retrieved 24 April 2020, from https://sites.psu.edu/aspsy/2014/03/24/effects-of-mass-media/</a:t>
            </a:r>
            <a:endParaRPr lang="en-US" sz="30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Houghton Mifflin Harcourt. (2020). The Role and Influence of Mass Media. Retrieved 24 April 2020, from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https://www.cliffsnotes.com/study-guides/sociology/contemporary-mass-media/the-role-and-influence-of-mass-media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McQuail</a:t>
            </a:r>
            <a:r>
              <a:rPr lang="en-US" sz="3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D., &amp; </a:t>
            </a:r>
            <a:r>
              <a:rPr lang="en-US" sz="30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Windahl</a:t>
            </a:r>
            <a:r>
              <a:rPr lang="en-US" sz="3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S. (2015). </a:t>
            </a:r>
            <a:r>
              <a:rPr lang="en-US" sz="30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models for the study of mass communications</a:t>
            </a:r>
            <a:r>
              <a:rPr lang="en-US" sz="3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Routledge.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949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1D1D6-C775-469B-A26C-63793B860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4831A-1EC7-4377-9CFD-29C7E7515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 1 by Department of Broadcast Journalism </a:t>
            </a:r>
            <a:r>
              <a:rPr lang="en-US" sz="30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TeamJourn</a:t>
            </a:r>
            <a:r>
              <a:rPr lang="en-US" sz="3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November 28, 2014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Poushter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(2016). Smartphone ownership and internet usage continues to climb in emerging economies. 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Pew Research Center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1-44.</a:t>
            </a: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Schneider, F. W.,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Gruman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A., &amp; Coutts, L. M. (Eds.) (2012). Applied Social Psychology: Understanding and Addressing Social and Practical Problems (2nd ed.). Thousand Oaks, CA: Sage Publications. ISBN 978-1412976381</a:t>
            </a:r>
          </a:p>
        </p:txBody>
      </p:sp>
    </p:spTree>
    <p:extLst>
      <p:ext uri="{BB962C8B-B14F-4D97-AF65-F5344CB8AC3E}">
        <p14:creationId xmlns:p14="http://schemas.microsoft.com/office/powerpoint/2010/main" val="3316529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936</Words>
  <Application>Microsoft Office PowerPoint</Application>
  <PresentationFormat>Widescreen</PresentationFormat>
  <Paragraphs>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MASS MEDIA</vt:lpstr>
      <vt:lpstr>PowerPoint Presentation</vt:lpstr>
      <vt:lpstr>MASS MEDIA Introduction</vt:lpstr>
      <vt:lpstr>Introduction</vt:lpstr>
      <vt:lpstr>Continuation</vt:lpstr>
      <vt:lpstr>Continuation</vt:lpstr>
      <vt:lpstr>Significance of Mass Media</vt:lpstr>
      <vt:lpstr>Continuation</vt:lpstr>
      <vt:lpstr>Contemporary Sociological Perspective Limited-effects theory</vt:lpstr>
      <vt:lpstr>Class Dominant Theory</vt:lpstr>
      <vt:lpstr>Culturalist Theory</vt:lpstr>
      <vt:lpstr>Conclusion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 MEDIA</dc:title>
  <dc:creator>NYAKWAR NYA_SURE</dc:creator>
  <cp:lastModifiedBy>NYAKWAR NYA_SURE</cp:lastModifiedBy>
  <cp:revision>31</cp:revision>
  <dcterms:created xsi:type="dcterms:W3CDTF">2020-04-24T07:54:37Z</dcterms:created>
  <dcterms:modified xsi:type="dcterms:W3CDTF">2020-04-24T18:04:27Z</dcterms:modified>
</cp:coreProperties>
</file>